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57" r:id="rId4"/>
    <p:sldId id="269" r:id="rId5"/>
    <p:sldId id="266" r:id="rId6"/>
    <p:sldId id="267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6FF"/>
    <a:srgbClr val="3444A8"/>
    <a:srgbClr val="3E336F"/>
    <a:srgbClr val="2F2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65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1D77-5967-4ABA-933E-2E34BE516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57B6C-EF96-654A-88EA-4B4B0C9D21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0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8AA8-3172-4067-A28E-EABE981F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F11E-38B3-4881-84AF-52A40E49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D329-B3BB-42BA-8ED2-F25C0A2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0C70-E212-4D21-927C-8179E7E4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FFF5F-330B-4ADC-A4B9-BA7708BF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8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D287-A3DE-47CE-BA39-1EE14233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BE0A-46A9-41FD-BC42-9B8BC703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7684A-C534-4479-8355-6A356954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697F5-2199-48D9-923D-7285E552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21DB3-3A2E-4B7B-B116-183DB892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382D4-4870-4D82-902F-BFB2184D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686A-7EED-48E8-9568-D3070D60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9E24-287A-442F-8268-200F03BC0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2E1CA-0138-463D-8411-CB0974E71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E2560-1DF5-417C-AB3B-30061D6A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EE72F-C22D-43B4-91AE-089E8CFB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6799-9868-4937-A22D-317A2FA7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0382-6E79-4EF9-81BF-92DCB9FE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22A7F-4564-4AA9-A4FF-A5EF39AD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1E295-1E52-4936-9696-CE750BEF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6994E-565E-4CA6-9F94-B8478662B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A259C-3827-4F34-AE28-E23BB63E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D4C3D-40F4-4602-BCBF-2546F898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E84A0-71E7-4722-ADE3-65D9CD30E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0B933-316F-4654-B307-8F3C985A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9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1013-8FA7-42A0-A766-EF2EC720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63123-C853-43E3-A01E-8718AEBD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2BE87-641A-4885-B5D4-F5467303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27E0C-47C3-43B1-8064-94528731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C9CBF3-6BFD-3844-9187-978543477C6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478" y="442616"/>
            <a:ext cx="10771322" cy="1124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478" y="1785869"/>
            <a:ext cx="10771322" cy="4499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1301" y="223473"/>
            <a:ext cx="833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4557B6C-EF96-654A-88EA-4B4B0C9D21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hyperlink" Target="https://freesvg.org/vector-image-of-blue-and-gray-database-symbol" TargetMode="External"/><Relationship Id="rId12" Type="http://schemas.openxmlformats.org/officeDocument/2006/relationships/hyperlink" Target="http://www.publicdomainfiles.com/show_file.php?id=1393836541658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image" Target="../media/image11.emf"/><Relationship Id="rId4" Type="http://schemas.openxmlformats.org/officeDocument/2006/relationships/hyperlink" Target="https://www.pngimg.com/download/25932" TargetMode="External"/><Relationship Id="rId9" Type="http://schemas.openxmlformats.org/officeDocument/2006/relationships/image" Target="../media/image10.emf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75F679-B190-4374-BA07-743A00EC8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5D141B-967A-4D2B-AC1E-ADAE9AE78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Bridging the Gap Between App Development and User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E16C5-112E-4FA0-8EA1-5A35EA4247B2}"/>
              </a:ext>
            </a:extLst>
          </p:cNvPr>
          <p:cNvSpPr txBox="1"/>
          <p:nvPr/>
        </p:nvSpPr>
        <p:spPr>
          <a:xfrm>
            <a:off x="243282" y="6140741"/>
            <a:ext cx="664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Patricia Donohue – Build &amp; Release Engineer @ Everi Holdings Inc. </a:t>
            </a:r>
          </a:p>
        </p:txBody>
      </p:sp>
    </p:spTree>
    <p:extLst>
      <p:ext uri="{BB962C8B-B14F-4D97-AF65-F5344CB8AC3E}">
        <p14:creationId xmlns:p14="http://schemas.microsoft.com/office/powerpoint/2010/main" val="128415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D188AE4-AE75-4E54-B094-CEC102EB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Who am 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9C775A-DACE-4829-A135-4D3B04F2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Where I started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AE6C480-9B64-4CB4-B92A-E287431645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of eight children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Grew up in Boulder City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Attended CSN for base courses, then went on to UNLV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Dual Baccalaureate in Biology and Biochemistry in 2005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Attended graduate school at UNLV in SOLS, achieved PhD Candidate but never finished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Moved on to a career in IT – starting as an application developer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database)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88AE12C-179D-4A7A-B3B0-E7BE3B2F1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3386138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Where I am now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4F8F13A-B393-4636-A239-7AD6DDF6A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4210050"/>
            <a:ext cx="5183188" cy="17716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 children, aged 10, 12, and 15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15-year-olds are in different magnet schools in 9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10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grade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and Release Engineer at Everi, in the process of moving into a DevOps role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EEAB5-475A-4FDA-B8E2-899A38E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15" y="500380"/>
            <a:ext cx="548640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231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FD23-B770-40FD-8BAC-C2CD30F5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78" y="5890414"/>
            <a:ext cx="10771322" cy="642387"/>
          </a:xfrm>
        </p:spPr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Who is Everi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DD0B-9796-4EDF-86B6-24A2F2AC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13"/>
            <a:ext cx="12192000" cy="224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4EE9-176F-45C6-BC10-D69FC16D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9871"/>
            <a:ext cx="12192000" cy="22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E5D40D3-6180-441D-A385-E0B390EF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8" y="-4651"/>
            <a:ext cx="10771322" cy="1124110"/>
          </a:xfrm>
        </p:spPr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Really_Cool_App01</a:t>
            </a:r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D85EC3A-7554-426A-A5B5-1BC930F97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4"/>
          <a:stretch/>
        </p:blipFill>
        <p:spPr>
          <a:xfrm flipH="1">
            <a:off x="1034732" y="2482215"/>
            <a:ext cx="1042548" cy="2135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9302A38C-CB3A-4944-8DD5-505F8BFD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7333" y="2763520"/>
            <a:ext cx="137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600935-2179-4FF9-A8D8-DDBD40BFAEE3}"/>
              </a:ext>
            </a:extLst>
          </p:cNvPr>
          <p:cNvSpPr txBox="1"/>
          <p:nvPr/>
        </p:nvSpPr>
        <p:spPr>
          <a:xfrm>
            <a:off x="5524095" y="6661985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pngimg.com/download/2593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E926E-739A-4BBB-991E-224A8A645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192149" y="3449320"/>
            <a:ext cx="2305184" cy="4318"/>
          </a:xfrm>
          <a:prstGeom prst="straightConnector1">
            <a:avLst/>
          </a:prstGeom>
          <a:ln w="57150" cap="flat" cmpd="sng" algn="ctr">
            <a:solidFill>
              <a:srgbClr val="0070C0"/>
            </a:solidFill>
            <a:prstDash val="sysDot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911847-0FD6-4275-8789-106D9F040EB8}"/>
              </a:ext>
            </a:extLst>
          </p:cNvPr>
          <p:cNvGrpSpPr/>
          <p:nvPr/>
        </p:nvGrpSpPr>
        <p:grpSpPr>
          <a:xfrm>
            <a:off x="7155836" y="2687620"/>
            <a:ext cx="4199850" cy="1468402"/>
            <a:chOff x="7155836" y="736900"/>
            <a:chExt cx="4199850" cy="14684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81CA6F-26BB-442D-8ACA-094BB0BB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155836" y="1052062"/>
              <a:ext cx="894522" cy="894522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E772C1-024E-4EC8-B1E5-68DCF78BE475}"/>
                </a:ext>
              </a:extLst>
            </p:cNvPr>
            <p:cNvGrpSpPr/>
            <p:nvPr/>
          </p:nvGrpSpPr>
          <p:grpSpPr>
            <a:xfrm>
              <a:off x="8460086" y="736900"/>
              <a:ext cx="2895600" cy="1468402"/>
              <a:chOff x="5564486" y="3124500"/>
              <a:chExt cx="2895600" cy="14684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8F8252C-01D7-407C-BAAC-242C0FEC9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4486" y="312450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C853E0E-6209-4AAC-834C-1B406F819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2646" y="335818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81500F9-E7F4-4463-BF03-57191A697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31286" y="360202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CC6BDE-9A76-43F2-8242-4A6E9D23D703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5868933" y="3449320"/>
            <a:ext cx="1286903" cy="723"/>
          </a:xfrm>
          <a:prstGeom prst="straightConnector1">
            <a:avLst/>
          </a:prstGeom>
          <a:ln w="57150">
            <a:solidFill>
              <a:srgbClr val="3444A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B28B5C4B-F1D0-416A-8A46-A19E518F4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108414" y="3176380"/>
            <a:ext cx="545880" cy="5458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66D29FD-A5E2-4700-9190-04A8B6D256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2175" y="509859"/>
            <a:ext cx="1275604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7C5FE00-9BCA-44A3-8723-E7BDFA70382F}"/>
              </a:ext>
            </a:extLst>
          </p:cNvPr>
          <p:cNvCxnSpPr>
            <a:cxnSpLocks/>
            <a:stCxn id="20" idx="3"/>
            <a:endCxn id="44" idx="1"/>
          </p:cNvCxnSpPr>
          <p:nvPr/>
        </p:nvCxnSpPr>
        <p:spPr>
          <a:xfrm flipV="1">
            <a:off x="5868933" y="1424259"/>
            <a:ext cx="1533242" cy="2025061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0437ACE5-B5EC-4551-B06B-A6871F6A2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56" y="4528385"/>
            <a:ext cx="1028241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50" name="Straight Connector 37">
            <a:extLst>
              <a:ext uri="{FF2B5EF4-FFF2-40B4-BE49-F238E27FC236}">
                <a16:creationId xmlns:a16="http://schemas.microsoft.com/office/drawing/2014/main" id="{6BEAD552-C5C0-4E7F-919B-88A7C213EA45}"/>
              </a:ext>
            </a:extLst>
          </p:cNvPr>
          <p:cNvCxnSpPr>
            <a:cxnSpLocks/>
            <a:stCxn id="20" idx="3"/>
            <a:endCxn id="49" idx="1"/>
          </p:cNvCxnSpPr>
          <p:nvPr/>
        </p:nvCxnSpPr>
        <p:spPr>
          <a:xfrm>
            <a:off x="5868933" y="3449320"/>
            <a:ext cx="1656923" cy="1993465"/>
          </a:xfrm>
          <a:prstGeom prst="straightConnector1">
            <a:avLst/>
          </a:prstGeom>
          <a:ln w="57150">
            <a:solidFill>
              <a:srgbClr val="40B6FF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5CEA73-08D5-44AE-9CB3-6BD18C9D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52" y="369116"/>
            <a:ext cx="9337813" cy="991998"/>
          </a:xfrm>
        </p:spPr>
        <p:txBody>
          <a:bodyPr/>
          <a:lstStyle/>
          <a:p>
            <a:r>
              <a:rPr lang="en-US" dirty="0">
                <a:solidFill>
                  <a:srgbClr val="2F2D78"/>
                </a:solidFill>
              </a:rPr>
              <a:t>Cool_Application_01 has gone viral! Awesome, but now the real work starts!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FC67F6-4A68-4B44-A2C5-3F280349A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47107"/>
            <a:ext cx="6172200" cy="355426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63F489-8A4D-4CEE-ACB1-E631DEB6D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1687"/>
            <a:ext cx="3932237" cy="45468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on both app stores are finding bugs in the code and asking for new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enlist a few of our awesome friends to help tackle the bugs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 we have source code conflict – both Sergio and Gabriela changed the same file, and Sergio’s changes overwrote Gabriela’s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server we started with is getting overloaded with requests, and many users are complaining that they can’t access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need more server space and CPU.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Someone pointed out that the security of our application is sorely lacking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Hackers can login to the server and make changes to the file – we need to lock it down better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495E87-34A6-4274-915F-A713CC695D35}"/>
              </a:ext>
            </a:extLst>
          </p:cNvPr>
          <p:cNvSpPr/>
          <p:nvPr/>
        </p:nvSpPr>
        <p:spPr>
          <a:xfrm>
            <a:off x="8239538" y="2604052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5080358-D046-453D-828F-D3A774901ECC}"/>
              </a:ext>
            </a:extLst>
          </p:cNvPr>
          <p:cNvSpPr/>
          <p:nvPr/>
        </p:nvSpPr>
        <p:spPr>
          <a:xfrm>
            <a:off x="8163338" y="3744871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1F03606A-AAFC-4551-A808-05877C54628B}"/>
              </a:ext>
            </a:extLst>
          </p:cNvPr>
          <p:cNvSpPr/>
          <p:nvPr/>
        </p:nvSpPr>
        <p:spPr>
          <a:xfrm>
            <a:off x="8210134" y="3234127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D49584D1-D146-418F-88F2-D6C9CE671B35}"/>
              </a:ext>
            </a:extLst>
          </p:cNvPr>
          <p:cNvSpPr/>
          <p:nvPr/>
        </p:nvSpPr>
        <p:spPr>
          <a:xfrm>
            <a:off x="6436174" y="3377123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7A39447-13DF-4BD9-B0A2-40CBFEE2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2F2D78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3CF380-3367-4027-90F9-D1EA409E6B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D6177BF-65A4-4BA3-AE58-CB5EA7DED8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0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14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8382</TotalTime>
  <Words>277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Franklin Gothic Book</vt:lpstr>
      <vt:lpstr>Franklin Gothic Medium</vt:lpstr>
      <vt:lpstr>Wingdings</vt:lpstr>
      <vt:lpstr>Office Theme</vt:lpstr>
      <vt:lpstr>DevOps </vt:lpstr>
      <vt:lpstr>Who am I</vt:lpstr>
      <vt:lpstr>Who is Everi</vt:lpstr>
      <vt:lpstr>Really_Cool_App01</vt:lpstr>
      <vt:lpstr>Cool_Application_01 has gone viral! Awesome, but now the real work starts!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</dc:title>
  <dc:creator>Donohue, Tricia</dc:creator>
  <cp:lastModifiedBy>Donohue, Tricia</cp:lastModifiedBy>
  <cp:revision>23</cp:revision>
  <dcterms:created xsi:type="dcterms:W3CDTF">2021-11-08T18:15:08Z</dcterms:created>
  <dcterms:modified xsi:type="dcterms:W3CDTF">2021-11-15T02:42:25Z</dcterms:modified>
</cp:coreProperties>
</file>